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Days" charset="1" panose="02000505050000020004"/>
      <p:regular r:id="rId11"/>
    </p:embeddedFont>
    <p:embeddedFont>
      <p:font typeface="Open Sauce Medium" charset="1" panose="00000600000000000000"/>
      <p:regular r:id="rId12"/>
    </p:embeddedFont>
    <p:embeddedFont>
      <p:font typeface="Aerospace bold" charset="1" panose="00000500000000000000"/>
      <p:regular r:id="rId13"/>
    </p:embeddedFont>
    <p:embeddedFont>
      <p:font typeface="Shrikhand" charset="1" panose="02000000000000000000"/>
      <p:regular r:id="rId14"/>
    </p:embeddedFont>
    <p:embeddedFont>
      <p:font typeface="League Spartan" charset="1" panose="00000800000000000000"/>
      <p:regular r:id="rId15"/>
    </p:embeddedFont>
    <p:embeddedFont>
      <p:font typeface="Poppins" charset="1" panose="00000500000000000000"/>
      <p:regular r:id="rId16"/>
    </p:embeddedFont>
    <p:embeddedFont>
      <p:font typeface="Horizon" charset="1" panose="02000500000000000000"/>
      <p:regular r:id="rId17"/>
    </p:embeddedFont>
    <p:embeddedFont>
      <p:font typeface="Walter Turncoat" charset="1" panose="02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4160" y="1182238"/>
            <a:ext cx="324049" cy="402318"/>
          </a:xfrm>
          <a:custGeom>
            <a:avLst/>
            <a:gdLst/>
            <a:ahLst/>
            <a:cxnLst/>
            <a:rect r="r" b="b" t="t" l="l"/>
            <a:pathLst>
              <a:path h="402318" w="324049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564160" y="3648668"/>
            <a:ext cx="9118379" cy="12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WEEKLY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4160" y="5013259"/>
            <a:ext cx="10375827" cy="171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263"/>
              </a:lnSpc>
            </a:pPr>
            <a:r>
              <a:rPr lang="en-US" sz="12057" spc="868">
                <a:solidFill>
                  <a:srgbClr val="FFFFFF"/>
                </a:solidFill>
                <a:latin typeface="Open Sauce Medium"/>
              </a:rPr>
              <a:t>     REPORT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6054" y="1153663"/>
            <a:ext cx="3184003" cy="445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spc="209">
                <a:solidFill>
                  <a:srgbClr val="FFFFFF"/>
                </a:solidFill>
                <a:latin typeface="Aerospace bold"/>
              </a:rPr>
              <a:t>I-BACUS-TECH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9281" y="7321356"/>
            <a:ext cx="5132793" cy="39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1"/>
              </a:lnSpc>
            </a:pPr>
            <a:r>
              <a:rPr lang="en-US" sz="2837" spc="241">
                <a:solidFill>
                  <a:srgbClr val="FFFFFF"/>
                </a:solidFill>
                <a:latin typeface="Shrikhand"/>
              </a:rPr>
              <a:t>GOWTHAM  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86537" y="1784786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X MIND</a:t>
            </a:r>
          </a:p>
        </p:txBody>
      </p:sp>
      <p:sp>
        <p:nvSpPr>
          <p:cNvPr name="AutoShape 4" id="4"/>
          <p:cNvSpPr/>
          <p:nvPr/>
        </p:nvSpPr>
        <p:spPr>
          <a:xfrm>
            <a:off x="4187609" y="2542074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037253" y="1116529"/>
            <a:ext cx="5993196" cy="8053941"/>
            <a:chOff x="0" y="0"/>
            <a:chExt cx="3663950" cy="49237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17477" t="0" r="-17477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189304" y="8617964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3" y="0"/>
                </a:lnTo>
                <a:lnTo>
                  <a:pt x="2087283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86537" y="3407404"/>
            <a:ext cx="5744744" cy="36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8"/>
              </a:lnSpc>
              <a:spcBef>
                <a:spcPct val="0"/>
              </a:spcBef>
            </a:pPr>
            <a:r>
              <a:rPr lang="en-US" sz="2106">
                <a:solidFill>
                  <a:srgbClr val="000000"/>
                </a:solidFill>
                <a:latin typeface="Poppins"/>
              </a:rPr>
              <a:t>INSTALTION OF XMIND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86537" y="4028240"/>
            <a:ext cx="5744744" cy="36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8"/>
              </a:lnSpc>
              <a:spcBef>
                <a:spcPct val="0"/>
              </a:spcBef>
            </a:pPr>
            <a:r>
              <a:rPr lang="en-US" sz="2106">
                <a:solidFill>
                  <a:srgbClr val="000000"/>
                </a:solidFill>
                <a:latin typeface="Poppins"/>
              </a:rPr>
              <a:t>USES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86537" y="4644475"/>
            <a:ext cx="5744744" cy="36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8"/>
              </a:lnSpc>
              <a:spcBef>
                <a:spcPct val="0"/>
              </a:spcBef>
            </a:pPr>
            <a:r>
              <a:rPr lang="en-US" sz="2106">
                <a:solidFill>
                  <a:srgbClr val="000000"/>
                </a:solidFill>
                <a:latin typeface="Poppins"/>
              </a:rPr>
              <a:t>TYPE OF TEMPLATE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86537" y="5376677"/>
            <a:ext cx="5744744" cy="36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8"/>
              </a:lnSpc>
              <a:spcBef>
                <a:spcPct val="0"/>
              </a:spcBef>
            </a:pPr>
            <a:r>
              <a:rPr lang="en-US" sz="2106">
                <a:solidFill>
                  <a:srgbClr val="000000"/>
                </a:solidFill>
                <a:latin typeface="Poppins"/>
              </a:rPr>
              <a:t>TYPE OF MIND MAP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86537" y="5984109"/>
            <a:ext cx="5744744" cy="36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8"/>
              </a:lnSpc>
              <a:spcBef>
                <a:spcPct val="0"/>
              </a:spcBef>
            </a:pPr>
            <a:r>
              <a:rPr lang="en-US" sz="2106">
                <a:solidFill>
                  <a:srgbClr val="000000"/>
                </a:solidFill>
                <a:latin typeface="Poppins"/>
              </a:rPr>
              <a:t>HOW TO CHANGE STYLE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108" y="846006"/>
            <a:ext cx="17938997" cy="8593653"/>
          </a:xfrm>
          <a:custGeom>
            <a:avLst/>
            <a:gdLst/>
            <a:ahLst/>
            <a:cxnLst/>
            <a:rect r="r" b="b" t="t" l="l"/>
            <a:pathLst>
              <a:path h="8593653" w="17938997">
                <a:moveTo>
                  <a:pt x="0" y="0"/>
                </a:moveTo>
                <a:lnTo>
                  <a:pt x="17938997" y="0"/>
                </a:lnTo>
                <a:lnTo>
                  <a:pt x="17938997" y="8593653"/>
                </a:lnTo>
                <a:lnTo>
                  <a:pt x="0" y="8593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51596" y="2674966"/>
            <a:ext cx="20370072" cy="6018193"/>
            <a:chOff x="0" y="0"/>
            <a:chExt cx="5364957" cy="158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4957" cy="1585039"/>
            </a:xfrm>
            <a:custGeom>
              <a:avLst/>
              <a:gdLst/>
              <a:ahLst/>
              <a:cxnLst/>
              <a:rect r="r" b="b" t="t" l="l"/>
              <a:pathLst>
                <a:path h="1585039" w="5364957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02800" y="3539490"/>
            <a:ext cx="6543672" cy="89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</a:rPr>
              <a:t>Power BI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9057" y="4492688"/>
            <a:ext cx="6543672" cy="88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Open Sauce Medium"/>
              </a:rPr>
              <a:t>DESKTOP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-6549578" y="5343144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171506" y="5402454"/>
            <a:ext cx="3435472" cy="2290315"/>
          </a:xfrm>
          <a:custGeom>
            <a:avLst/>
            <a:gdLst/>
            <a:ahLst/>
            <a:cxnLst/>
            <a:rect r="r" b="b" t="t" l="l"/>
            <a:pathLst>
              <a:path h="2290315" w="3435472">
                <a:moveTo>
                  <a:pt x="0" y="0"/>
                </a:moveTo>
                <a:lnTo>
                  <a:pt x="3435472" y="0"/>
                </a:lnTo>
                <a:lnTo>
                  <a:pt x="3435472" y="2290315"/>
                </a:lnTo>
                <a:lnTo>
                  <a:pt x="0" y="22903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33440" y="2945988"/>
            <a:ext cx="6979852" cy="109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2"/>
              </a:lnSpc>
              <a:spcBef>
                <a:spcPct val="0"/>
              </a:spcBef>
            </a:pPr>
            <a:r>
              <a:rPr lang="en-US" sz="2059">
                <a:solidFill>
                  <a:srgbClr val="000000"/>
                </a:solidFill>
                <a:latin typeface="Horizon"/>
              </a:rPr>
              <a:t>Design interactive reports with visuals like charts, tables, and maps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33440" y="4344913"/>
            <a:ext cx="6979852" cy="4348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2"/>
              </a:lnSpc>
            </a:pPr>
            <a:r>
              <a:rPr lang="en-US" sz="2059">
                <a:solidFill>
                  <a:srgbClr val="000000"/>
                </a:solidFill>
                <a:latin typeface="Horizon"/>
              </a:rPr>
              <a:t>HOW TO GET DATA USING KAGGLE</a:t>
            </a:r>
          </a:p>
          <a:p>
            <a:pPr algn="l">
              <a:lnSpc>
                <a:spcPts val="2882"/>
              </a:lnSpc>
            </a:pPr>
          </a:p>
          <a:p>
            <a:pPr algn="l" marL="444575" indent="-222287" lvl="1">
              <a:lnSpc>
                <a:spcPts val="2882"/>
              </a:lnSpc>
              <a:buFont typeface="Arial"/>
              <a:buChar char="•"/>
            </a:pPr>
            <a:r>
              <a:rPr lang="en-US" sz="2059">
                <a:solidFill>
                  <a:srgbClr val="000000"/>
                </a:solidFill>
                <a:latin typeface="Horizon"/>
              </a:rPr>
              <a:t>TRANSFORM DATA</a:t>
            </a:r>
          </a:p>
          <a:p>
            <a:pPr algn="l" marL="444575" indent="-222287" lvl="1">
              <a:lnSpc>
                <a:spcPts val="2882"/>
              </a:lnSpc>
              <a:buFont typeface="Arial"/>
              <a:buChar char="•"/>
            </a:pPr>
            <a:r>
              <a:rPr lang="en-US" sz="2059">
                <a:solidFill>
                  <a:srgbClr val="000000"/>
                </a:solidFill>
                <a:latin typeface="Horizon"/>
              </a:rPr>
              <a:t>TEXT BOX</a:t>
            </a:r>
          </a:p>
          <a:p>
            <a:pPr algn="l" marL="444575" indent="-222287" lvl="1">
              <a:lnSpc>
                <a:spcPts val="2882"/>
              </a:lnSpc>
              <a:buFont typeface="Arial"/>
              <a:buChar char="•"/>
            </a:pPr>
            <a:r>
              <a:rPr lang="en-US" sz="2059">
                <a:solidFill>
                  <a:srgbClr val="000000"/>
                </a:solidFill>
                <a:latin typeface="Horizon"/>
              </a:rPr>
              <a:t>CARD</a:t>
            </a:r>
          </a:p>
          <a:p>
            <a:pPr algn="l" marL="444575" indent="-222287" lvl="1">
              <a:lnSpc>
                <a:spcPts val="2882"/>
              </a:lnSpc>
              <a:buFont typeface="Arial"/>
              <a:buChar char="•"/>
            </a:pPr>
            <a:r>
              <a:rPr lang="en-US" sz="2059">
                <a:solidFill>
                  <a:srgbClr val="000000"/>
                </a:solidFill>
                <a:latin typeface="Horizon"/>
              </a:rPr>
              <a:t>CHARTS</a:t>
            </a:r>
          </a:p>
          <a:p>
            <a:pPr algn="l" marL="444575" indent="-222287" lvl="1">
              <a:lnSpc>
                <a:spcPts val="2882"/>
              </a:lnSpc>
              <a:buFont typeface="Arial"/>
              <a:buChar char="•"/>
            </a:pPr>
            <a:r>
              <a:rPr lang="en-US" sz="2059">
                <a:solidFill>
                  <a:srgbClr val="000000"/>
                </a:solidFill>
                <a:latin typeface="Horizon"/>
              </a:rPr>
              <a:t>BOOKMARKS NAVIGATOR</a:t>
            </a:r>
          </a:p>
          <a:p>
            <a:pPr algn="l" marL="444575" indent="-222287" lvl="1">
              <a:lnSpc>
                <a:spcPts val="2882"/>
              </a:lnSpc>
              <a:buFont typeface="Arial"/>
              <a:buChar char="•"/>
            </a:pPr>
            <a:r>
              <a:rPr lang="en-US" sz="2059">
                <a:solidFill>
                  <a:srgbClr val="000000"/>
                </a:solidFill>
                <a:latin typeface="Horizon"/>
              </a:rPr>
              <a:t>SLICER</a:t>
            </a:r>
          </a:p>
          <a:p>
            <a:pPr algn="l" marL="444575" indent="-222287" lvl="1">
              <a:lnSpc>
                <a:spcPts val="2882"/>
              </a:lnSpc>
              <a:buFont typeface="Arial"/>
              <a:buChar char="•"/>
            </a:pPr>
            <a:r>
              <a:rPr lang="en-US" sz="2059">
                <a:solidFill>
                  <a:srgbClr val="000000"/>
                </a:solidFill>
                <a:latin typeface="Horizon"/>
              </a:rPr>
              <a:t>MAP</a:t>
            </a:r>
          </a:p>
          <a:p>
            <a:pPr algn="l" marL="444575" indent="-222287" lvl="1">
              <a:lnSpc>
                <a:spcPts val="2882"/>
              </a:lnSpc>
              <a:buFont typeface="Arial"/>
              <a:buChar char="•"/>
            </a:pPr>
            <a:r>
              <a:rPr lang="en-US" sz="2059">
                <a:solidFill>
                  <a:srgbClr val="000000"/>
                </a:solidFill>
                <a:latin typeface="Horizon"/>
              </a:rPr>
              <a:t>PARAMETER</a:t>
            </a:r>
          </a:p>
          <a:p>
            <a:pPr algn="l">
              <a:lnSpc>
                <a:spcPts val="2882"/>
              </a:lnSpc>
            </a:pPr>
          </a:p>
          <a:p>
            <a:pPr algn="l">
              <a:lnSpc>
                <a:spcPts val="28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06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73843" y="1204397"/>
            <a:ext cx="14540313" cy="7878206"/>
          </a:xfrm>
          <a:custGeom>
            <a:avLst/>
            <a:gdLst/>
            <a:ahLst/>
            <a:cxnLst/>
            <a:rect r="r" b="b" t="t" l="l"/>
            <a:pathLst>
              <a:path h="7878206" w="14540313">
                <a:moveTo>
                  <a:pt x="0" y="0"/>
                </a:moveTo>
                <a:lnTo>
                  <a:pt x="14540314" y="0"/>
                </a:lnTo>
                <a:lnTo>
                  <a:pt x="14540314" y="7878206"/>
                </a:lnTo>
                <a:lnTo>
                  <a:pt x="0" y="7878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147" y="4039030"/>
            <a:ext cx="2389393" cy="5043573"/>
          </a:xfrm>
          <a:custGeom>
            <a:avLst/>
            <a:gdLst/>
            <a:ahLst/>
            <a:cxnLst/>
            <a:rect r="r" b="b" t="t" l="l"/>
            <a:pathLst>
              <a:path h="5043573" w="2389393">
                <a:moveTo>
                  <a:pt x="0" y="0"/>
                </a:moveTo>
                <a:lnTo>
                  <a:pt x="2389393" y="0"/>
                </a:lnTo>
                <a:lnTo>
                  <a:pt x="2389393" y="5043573"/>
                </a:lnTo>
                <a:lnTo>
                  <a:pt x="0" y="5043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3543" y="5368110"/>
            <a:ext cx="2574777" cy="2972325"/>
          </a:xfrm>
          <a:custGeom>
            <a:avLst/>
            <a:gdLst/>
            <a:ahLst/>
            <a:cxnLst/>
            <a:rect r="r" b="b" t="t" l="l"/>
            <a:pathLst>
              <a:path h="2972325" w="2574777">
                <a:moveTo>
                  <a:pt x="0" y="0"/>
                </a:moveTo>
                <a:lnTo>
                  <a:pt x="2574777" y="0"/>
                </a:lnTo>
                <a:lnTo>
                  <a:pt x="2574777" y="2972325"/>
                </a:lnTo>
                <a:lnTo>
                  <a:pt x="0" y="2972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873843" y="5368110"/>
            <a:ext cx="1765174" cy="3890190"/>
          </a:xfrm>
          <a:custGeom>
            <a:avLst/>
            <a:gdLst/>
            <a:ahLst/>
            <a:cxnLst/>
            <a:rect r="r" b="b" t="t" l="l"/>
            <a:pathLst>
              <a:path h="3890190" w="1765174">
                <a:moveTo>
                  <a:pt x="1765174" y="0"/>
                </a:moveTo>
                <a:lnTo>
                  <a:pt x="0" y="0"/>
                </a:lnTo>
                <a:lnTo>
                  <a:pt x="0" y="3890190"/>
                </a:lnTo>
                <a:lnTo>
                  <a:pt x="1765174" y="3890190"/>
                </a:lnTo>
                <a:lnTo>
                  <a:pt x="176517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41169">
            <a:off x="1122798" y="8652563"/>
            <a:ext cx="2193444" cy="658033"/>
          </a:xfrm>
          <a:custGeom>
            <a:avLst/>
            <a:gdLst/>
            <a:ahLst/>
            <a:cxnLst/>
            <a:rect r="r" b="b" t="t" l="l"/>
            <a:pathLst>
              <a:path h="658033" w="2193444">
                <a:moveTo>
                  <a:pt x="0" y="0"/>
                </a:moveTo>
                <a:lnTo>
                  <a:pt x="2193444" y="0"/>
                </a:lnTo>
                <a:lnTo>
                  <a:pt x="2193444" y="658033"/>
                </a:lnTo>
                <a:lnTo>
                  <a:pt x="0" y="6580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36881" y="556451"/>
            <a:ext cx="2005214" cy="2182545"/>
          </a:xfrm>
          <a:custGeom>
            <a:avLst/>
            <a:gdLst/>
            <a:ahLst/>
            <a:cxnLst/>
            <a:rect r="r" b="b" t="t" l="l"/>
            <a:pathLst>
              <a:path h="2182545" w="2005214">
                <a:moveTo>
                  <a:pt x="0" y="0"/>
                </a:moveTo>
                <a:lnTo>
                  <a:pt x="2005213" y="0"/>
                </a:lnTo>
                <a:lnTo>
                  <a:pt x="2005213" y="2182545"/>
                </a:lnTo>
                <a:lnTo>
                  <a:pt x="0" y="21825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1250527">
            <a:off x="3650274" y="4591296"/>
            <a:ext cx="11559087" cy="175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21"/>
              </a:lnSpc>
            </a:pPr>
            <a:r>
              <a:rPr lang="en-US" sz="13021" spc="-403">
                <a:solidFill>
                  <a:srgbClr val="23066B"/>
                </a:solidFill>
                <a:latin typeface="Walter Turncoat"/>
              </a:rPr>
              <a:t>THANK YOU 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DAGF6G8hv_U</dc:identifier>
  <dcterms:modified xsi:type="dcterms:W3CDTF">2011-08-01T06:04:30Z</dcterms:modified>
  <cp:revision>1</cp:revision>
  <dc:title>weekly report</dc:title>
</cp:coreProperties>
</file>